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13" autoAdjust="0"/>
  </p:normalViewPr>
  <p:slideViewPr>
    <p:cSldViewPr>
      <p:cViewPr>
        <p:scale>
          <a:sx n="86" d="100"/>
          <a:sy n="86" d="100"/>
        </p:scale>
        <p:origin x="-11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27DA333-7C25-434F-9CD5-387965DC3831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26ECF7A-69A9-4545-AEC6-D68CFE83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4365104"/>
            <a:ext cx="8640960" cy="1752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Здоровая земля </a:t>
            </a:r>
            <a:r>
              <a:rPr lang="ru-RU" sz="4000" smtClean="0">
                <a:latin typeface="Calibri" charset="0"/>
                <a:ea typeface="Calibri" charset="0"/>
                <a:cs typeface="Calibri" charset="0"/>
              </a:rPr>
              <a:t>- здоровые люди!</a:t>
            </a:r>
            <a:endParaRPr lang="ru-RU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/>
          <a:lstStyle/>
          <a:p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Группа компаний </a:t>
            </a:r>
            <a:br>
              <a:rPr lang="ru-RU" sz="40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ru-RU" sz="8800" dirty="0" smtClean="0">
                <a:latin typeface="Calibri" charset="0"/>
                <a:ea typeface="Calibri" charset="0"/>
                <a:cs typeface="Calibri" charset="0"/>
              </a:rPr>
              <a:t>«Спарта»</a:t>
            </a:r>
            <a:endParaRPr lang="ru-RU" sz="8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598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437FDD8-7EBF-4A67-BBF2-2DC188093019}"/>
              </a:ext>
            </a:extLst>
          </p:cNvPr>
          <p:cNvSpPr/>
          <p:nvPr/>
        </p:nvSpPr>
        <p:spPr>
          <a:xfrm>
            <a:off x="1259632" y="260648"/>
            <a:ext cx="6624736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Наша команда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состоит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из людей для которых не безразлично здоровье своей семьи, друзей,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общества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и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 планеты в целом.</a:t>
            </a:r>
            <a:endParaRPr lang="ru-RU" sz="4000" dirty="0">
              <a:latin typeface="Calibri" charset="0"/>
              <a:ea typeface="Calibri" charset="0"/>
              <a:cs typeface="Calibri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Каждый из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нас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высокий специалист своего дела.</a:t>
            </a:r>
            <a:endParaRPr lang="ru-RU" sz="40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264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20805"/>
            <a:ext cx="8352928" cy="495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latin typeface="Calibri" charset="0"/>
                <a:ea typeface="Calibri" charset="0"/>
                <a:cs typeface="Calibri" charset="0"/>
              </a:rPr>
              <a:t>«Сегодня я предлагаю Вам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latin typeface="Calibri" charset="0"/>
                <a:ea typeface="Calibri" charset="0"/>
                <a:cs typeface="Calibri" charset="0"/>
              </a:rPr>
              <a:t>сотрудничество с нами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latin typeface="Calibri" charset="0"/>
                <a:ea typeface="Calibri" charset="0"/>
                <a:cs typeface="Calibri" charset="0"/>
              </a:rPr>
              <a:t>для </a:t>
            </a:r>
            <a:r>
              <a:rPr lang="ru-RU" sz="2800" b="1" i="1" dirty="0">
                <a:latin typeface="Calibri" charset="0"/>
                <a:ea typeface="Calibri" charset="0"/>
                <a:cs typeface="Calibri" charset="0"/>
              </a:rPr>
              <a:t>того, чтобы благодаря </a:t>
            </a:r>
            <a:endParaRPr lang="ru-RU" sz="2800" b="1" i="1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latin typeface="Calibri" charset="0"/>
                <a:ea typeface="Calibri" charset="0"/>
                <a:cs typeface="Calibri" charset="0"/>
              </a:rPr>
              <a:t>и Вашему </a:t>
            </a:r>
            <a:r>
              <a:rPr lang="ru-RU" sz="2800" b="1" i="1" dirty="0">
                <a:latin typeface="Calibri" charset="0"/>
                <a:ea typeface="Calibri" charset="0"/>
                <a:cs typeface="Calibri" charset="0"/>
              </a:rPr>
              <a:t>участию, </a:t>
            </a:r>
            <a:endParaRPr lang="ru-RU" sz="2800" b="1" i="1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latin typeface="Calibri" charset="0"/>
                <a:ea typeface="Calibri" charset="0"/>
                <a:cs typeface="Calibri" charset="0"/>
              </a:rPr>
              <a:t>б</a:t>
            </a:r>
            <a:r>
              <a:rPr lang="ru-RU" sz="2800" b="1" i="1" dirty="0" smtClean="0">
                <a:latin typeface="Calibri" charset="0"/>
                <a:ea typeface="Calibri" charset="0"/>
                <a:cs typeface="Calibri" charset="0"/>
              </a:rPr>
              <a:t>езопасных, </a:t>
            </a:r>
            <a:r>
              <a:rPr lang="ru-RU" sz="2800" b="1" i="1" dirty="0">
                <a:latin typeface="Calibri" charset="0"/>
                <a:ea typeface="Calibri" charset="0"/>
                <a:cs typeface="Calibri" charset="0"/>
              </a:rPr>
              <a:t>полезных и </a:t>
            </a:r>
            <a:endParaRPr lang="ru-RU" sz="2800" b="1" i="1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latin typeface="Calibri" charset="0"/>
                <a:ea typeface="Calibri" charset="0"/>
                <a:cs typeface="Calibri" charset="0"/>
              </a:rPr>
              <a:t>доступных </a:t>
            </a:r>
            <a:r>
              <a:rPr lang="ru-RU" sz="2800" b="1" i="1" dirty="0">
                <a:latin typeface="Calibri" charset="0"/>
                <a:ea typeface="Calibri" charset="0"/>
                <a:cs typeface="Calibri" charset="0"/>
              </a:rPr>
              <a:t>продуктов </a:t>
            </a:r>
            <a:endParaRPr lang="ru-RU" sz="2800" b="1" i="1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latin typeface="Calibri" charset="0"/>
                <a:ea typeface="Calibri" charset="0"/>
                <a:cs typeface="Calibri" charset="0"/>
              </a:rPr>
              <a:t>стало больше.»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ru-RU" sz="2800" b="1" i="1" dirty="0" smtClean="0">
                <a:latin typeface="Calibri" charset="0"/>
                <a:ea typeface="Calibri" charset="0"/>
                <a:cs typeface="Calibri" charset="0"/>
              </a:rPr>
              <a:t>                                                           Андрей Ермаков</a:t>
            </a:r>
            <a:endParaRPr lang="ru-RU" sz="2800" b="1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960291"/>
            <a:ext cx="8712968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Здоровая земля – здоровые люди!</a:t>
            </a:r>
            <a:endParaRPr lang="ru-RU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620688"/>
            <a:ext cx="2304256" cy="3096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71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476672"/>
            <a:ext cx="4572000" cy="41447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Контакты: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s-IS" sz="4000" dirty="0"/>
              <a:t>767 Пятая </a:t>
            </a:r>
            <a:r>
              <a:rPr lang="is-IS" sz="4000" dirty="0" smtClean="0"/>
              <a:t>авеню</a:t>
            </a:r>
            <a:endParaRPr lang="ru-RU" sz="4000" dirty="0" smtClean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s-IS" sz="4000" dirty="0" smtClean="0"/>
              <a:t>Нью-Йорк</a:t>
            </a:r>
            <a:r>
              <a:rPr lang="is-IS" sz="4000" dirty="0"/>
              <a:t> , </a:t>
            </a:r>
            <a:endParaRPr lang="ru-RU" sz="4000" dirty="0" smtClean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s-IS" sz="4000" dirty="0" smtClean="0"/>
              <a:t>Нью-Йорк</a:t>
            </a:r>
            <a:r>
              <a:rPr lang="is-IS" sz="4000" dirty="0"/>
              <a:t> </a:t>
            </a:r>
            <a:r>
              <a:rPr lang="is-IS" sz="4000" dirty="0" smtClean="0"/>
              <a:t>10153</a:t>
            </a:r>
            <a:endParaRPr lang="ru-RU" sz="4000" dirty="0" smtClean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s-IS" sz="4000" dirty="0" smtClean="0"/>
              <a:t>(</a:t>
            </a:r>
            <a:r>
              <a:rPr lang="is-IS" sz="4000" dirty="0"/>
              <a:t>212) 336-1440</a:t>
            </a:r>
            <a:endParaRPr lang="ru-RU" sz="4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58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24800" cy="5314602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миссия компаний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«Спарта»- </a:t>
            </a:r>
            <a:br>
              <a:rPr lang="ru-RU" sz="4000" dirty="0">
                <a:latin typeface="Calibri" charset="0"/>
                <a:ea typeface="Calibri" charset="0"/>
                <a:cs typeface="Calibri" charset="0"/>
              </a:rPr>
            </a:b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 сделать сельхозпродукцию качественной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и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доступной 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для каждого жителя нашей планеты!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282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B699FB7-91EA-493A-BE7A-3EA9E859348C}"/>
              </a:ext>
            </a:extLst>
          </p:cNvPr>
          <p:cNvSpPr/>
          <p:nvPr/>
        </p:nvSpPr>
        <p:spPr>
          <a:xfrm>
            <a:off x="592395" y="764704"/>
            <a:ext cx="798321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Здоровая земля-здоровый человек</a:t>
            </a: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AFB7A9E-5952-4401-B169-0D31BC664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787218"/>
            <a:ext cx="5496611" cy="329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436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-459432"/>
            <a:ext cx="61475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/>
          </a:p>
          <a:p>
            <a:pPr algn="ctr">
              <a:lnSpc>
                <a:spcPct val="150000"/>
              </a:lnSpc>
            </a:pPr>
            <a:r>
              <a:rPr lang="ru-RU" sz="4000" dirty="0"/>
              <a:t>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Поиск, изучение и внедрение современных и безопасных </a:t>
            </a:r>
            <a:endParaRPr lang="ru-RU" sz="4000" dirty="0" smtClean="0">
              <a:latin typeface="Calibri" charset="0"/>
              <a:ea typeface="Calibri" charset="0"/>
              <a:cs typeface="Calibri" charset="0"/>
            </a:endParaRPr>
          </a:p>
          <a:p>
            <a:pPr algn="ctr">
              <a:lnSpc>
                <a:spcPct val="150000"/>
              </a:lnSpc>
            </a:pPr>
            <a:r>
              <a:rPr lang="ru-RU" sz="4000" dirty="0" err="1" smtClean="0">
                <a:latin typeface="Calibri" charset="0"/>
                <a:ea typeface="Calibri" charset="0"/>
                <a:cs typeface="Calibri" charset="0"/>
              </a:rPr>
              <a:t>био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-технологий </a:t>
            </a:r>
          </a:p>
          <a:p>
            <a:pPr algn="ctr">
              <a:lnSpc>
                <a:spcPct val="150000"/>
              </a:lnSpc>
            </a:pP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в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сельском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хозяйстве - это наша главная цель.</a:t>
            </a:r>
            <a:endParaRPr lang="ru-RU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50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B7E3B60-5444-4477-BFDF-239C44D79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7978" y="2636912"/>
            <a:ext cx="4799893" cy="271986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A9DC222-4C8E-400E-981A-CAFD477A8343}"/>
              </a:ext>
            </a:extLst>
          </p:cNvPr>
          <p:cNvSpPr/>
          <p:nvPr/>
        </p:nvSpPr>
        <p:spPr>
          <a:xfrm>
            <a:off x="125437" y="116632"/>
            <a:ext cx="8784976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Передовые технологии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помогают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аграриям получать качественную и безопасную продукцию для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людей!</a:t>
            </a:r>
            <a:endParaRPr lang="ru-RU" sz="40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250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99FE45F-B252-4F96-A896-D7CEF75EE224}"/>
              </a:ext>
            </a:extLst>
          </p:cNvPr>
          <p:cNvSpPr/>
          <p:nvPr/>
        </p:nvSpPr>
        <p:spPr>
          <a:xfrm>
            <a:off x="539552" y="188640"/>
            <a:ext cx="8064896" cy="4870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Мы не просто ищем технологии, а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 рассматриваем их, 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как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инструмент для </a:t>
            </a:r>
            <a:endParaRPr lang="ru-RU" sz="4000" dirty="0" smtClean="0">
              <a:latin typeface="Calibri" charset="0"/>
              <a:ea typeface="Calibri" charset="0"/>
              <a:cs typeface="Calibri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снижения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затрат сельхозпредприятий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ru-RU" sz="4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46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2BDB3C2-0FA6-4DEC-8F7B-C6E9EB774137}"/>
              </a:ext>
            </a:extLst>
          </p:cNvPr>
          <p:cNvSpPr/>
          <p:nvPr/>
        </p:nvSpPr>
        <p:spPr>
          <a:xfrm>
            <a:off x="251520" y="14920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Э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то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станет возможным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 , </a:t>
            </a:r>
          </a:p>
          <a:p>
            <a:pPr algn="ctr"/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когда аграрии станут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уделять больше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внимания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восстановлению плодородного слоя земли.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4BDEAB02-E967-4AFB-9859-FF2FA1C6C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852936"/>
            <a:ext cx="5112568" cy="274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762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2D2D2B0-E6FD-4137-B00A-2500C006E145}"/>
              </a:ext>
            </a:extLst>
          </p:cNvPr>
          <p:cNvSpPr/>
          <p:nvPr/>
        </p:nvSpPr>
        <p:spPr>
          <a:xfrm>
            <a:off x="1475656" y="404664"/>
            <a:ext cx="6408712" cy="1594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С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егодня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мы занимаем </a:t>
            </a:r>
            <a:endParaRPr lang="ru-RU" sz="4000" dirty="0" smtClean="0">
              <a:latin typeface="Calibri" charset="0"/>
              <a:ea typeface="Calibri" charset="0"/>
              <a:cs typeface="Calibri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43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% рынка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биопрепаратов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11A1DE7-CDC9-470E-9C77-0E20DB7B1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8796" y="2524604"/>
            <a:ext cx="6408712" cy="203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425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888F293-841A-4551-B621-2B1FA92B3897}"/>
              </a:ext>
            </a:extLst>
          </p:cNvPr>
          <p:cNvSpPr/>
          <p:nvPr/>
        </p:nvSpPr>
        <p:spPr>
          <a:xfrm>
            <a:off x="1403648" y="404664"/>
            <a:ext cx="6408712" cy="163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Успехи нашей компании 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–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э</a:t>
            </a:r>
            <a:r>
              <a:rPr lang="ru-RU" sz="4000" dirty="0" smtClean="0">
                <a:latin typeface="Calibri" charset="0"/>
                <a:ea typeface="Calibri" charset="0"/>
                <a:cs typeface="Calibri" charset="0"/>
              </a:rPr>
              <a:t>то успехи </a:t>
            </a:r>
            <a:r>
              <a:rPr lang="ru-RU" sz="4000" dirty="0">
                <a:latin typeface="Calibri" charset="0"/>
                <a:ea typeface="Calibri" charset="0"/>
                <a:cs typeface="Calibri" charset="0"/>
              </a:rPr>
              <a:t>команды!</a:t>
            </a:r>
            <a:endParaRPr lang="ru-RU" sz="40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FD7454F-9E60-445A-A424-E80715995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2420888"/>
            <a:ext cx="4392488" cy="29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2747264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663</TotalTime>
  <Words>167</Words>
  <Application>Microsoft Macintosh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Горизонт</vt:lpstr>
      <vt:lpstr>Группа компаний  «Спарта»</vt:lpstr>
      <vt:lpstr>миссия компаний «Спарта»-   сделать сельхозпродукцию качественной и доступной  для каждого жителя нашей планеты!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Пользователь</cp:lastModifiedBy>
  <cp:revision>24</cp:revision>
  <dcterms:created xsi:type="dcterms:W3CDTF">2018-07-06T09:35:45Z</dcterms:created>
  <dcterms:modified xsi:type="dcterms:W3CDTF">2021-07-01T07:03:32Z</dcterms:modified>
</cp:coreProperties>
</file>